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00CC00"/>
    <a:srgbClr val="CCFFFF"/>
    <a:srgbClr val="25A7FF"/>
    <a:srgbClr val="0099FF"/>
    <a:srgbClr val="99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3506" autoAdjust="0"/>
  </p:normalViewPr>
  <p:slideViewPr>
    <p:cSldViewPr>
      <p:cViewPr>
        <p:scale>
          <a:sx n="70" d="100"/>
          <a:sy n="70" d="100"/>
        </p:scale>
        <p:origin x="-1818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14EC-9EC1-44DF-8929-748F11291AB1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6F756-5C55-481B-9B60-1CA381FF5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1A447-3E28-45B7-9C70-B97DF9C16E74}" type="datetimeFigureOut">
              <a:rPr lang="ru-RU" smtClean="0"/>
              <a:pPr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99AA8-1ACE-4ADF-8EA1-5875F76248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 advClick="0">
    <p:pull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C:\Users\User\Desktop\%D0%B7%D0%92%D0%95%D0%A0%D0%9E%D0%91%D0%9E%D0%9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User\Desktop\%D0%B7%D0%92%D0%95%D0%A0%D0%9E%D0%91%D0%9E%D0%9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\Desktop\%D0%B7%D0%92%D0%95%D0%A0%D0%9E%D0%91%D0%9E%D0%9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4282" y="188640"/>
            <a:ext cx="878687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Параллельные прямые  и отрезки в спорте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67544" y="1052736"/>
            <a:ext cx="2270626" cy="1299657"/>
            <a:chOff x="323528" y="1196752"/>
            <a:chExt cx="2270626" cy="129965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323528" y="1196752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Разметка  стадиона</a:t>
              </a:r>
              <a:endParaRPr lang="ru-RU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33CC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Скругленный прямоугольник 26"/>
            <p:cNvSpPr>
              <a:spLocks noChangeAspect="1"/>
            </p:cNvSpPr>
            <p:nvPr/>
          </p:nvSpPr>
          <p:spPr>
            <a:xfrm>
              <a:off x="611560" y="1484784"/>
              <a:ext cx="1728192" cy="101162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491880" y="1556792"/>
            <a:ext cx="2270626" cy="1299657"/>
            <a:chOff x="323528" y="1196752"/>
            <a:chExt cx="2270626" cy="1299657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323528" y="1196752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Разметка в </a:t>
              </a:r>
              <a:r>
                <a:rPr lang="ru-RU" sz="24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бассейне</a:t>
              </a:r>
              <a:endParaRPr lang="ru-RU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33CC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Скругленный прямоугольник 32"/>
            <p:cNvSpPr>
              <a:spLocks noChangeAspect="1"/>
            </p:cNvSpPr>
            <p:nvPr/>
          </p:nvSpPr>
          <p:spPr>
            <a:xfrm>
              <a:off x="611560" y="1484784"/>
              <a:ext cx="1728192" cy="1011625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6444208" y="1052736"/>
            <a:ext cx="2270626" cy="1299657"/>
            <a:chOff x="323528" y="1196752"/>
            <a:chExt cx="2270626" cy="1299657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323528" y="1196752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Параллельные </a:t>
              </a:r>
              <a:r>
                <a:rPr lang="ru-RU" sz="24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брусья</a:t>
              </a:r>
              <a:endParaRPr lang="ru-RU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33CC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Скругленный прямоугольник 38"/>
            <p:cNvSpPr>
              <a:spLocks noChangeAspect="1"/>
            </p:cNvSpPr>
            <p:nvPr/>
          </p:nvSpPr>
          <p:spPr>
            <a:xfrm>
              <a:off x="611560" y="1484784"/>
              <a:ext cx="1728192" cy="1011625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611560" y="4077072"/>
            <a:ext cx="2270626" cy="1299657"/>
            <a:chOff x="323528" y="1196752"/>
            <a:chExt cx="2270626" cy="1299657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323528" y="1196752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Теннисный </a:t>
              </a:r>
              <a:r>
                <a:rPr lang="ru-RU" sz="24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корт</a:t>
              </a:r>
              <a:endParaRPr lang="ru-RU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33CC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Скругленный прямоугольник 41"/>
            <p:cNvSpPr>
              <a:spLocks noChangeAspect="1"/>
            </p:cNvSpPr>
            <p:nvPr/>
          </p:nvSpPr>
          <p:spPr>
            <a:xfrm>
              <a:off x="611560" y="1484784"/>
              <a:ext cx="1728192" cy="1011625"/>
            </a:xfrm>
            <a:prstGeom prst="roundRect">
              <a:avLst/>
            </a:prstGeom>
            <a:blipFill>
              <a:blip r:embed="rId5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635896" y="3717032"/>
            <a:ext cx="2270626" cy="2304256"/>
            <a:chOff x="4932040" y="2708920"/>
            <a:chExt cx="2270626" cy="2304256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4932040" y="2708920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Шведская стенка</a:t>
              </a:r>
            </a:p>
          </p:txBody>
        </p:sp>
        <p:sp>
          <p:nvSpPr>
            <p:cNvPr id="48" name="Скругленный прямоугольник 47"/>
            <p:cNvSpPr>
              <a:spLocks noChangeAspect="1"/>
            </p:cNvSpPr>
            <p:nvPr/>
          </p:nvSpPr>
          <p:spPr>
            <a:xfrm>
              <a:off x="5220072" y="2996952"/>
              <a:ext cx="1728192" cy="2016224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6588224" y="4077072"/>
            <a:ext cx="2270626" cy="1299657"/>
            <a:chOff x="323528" y="1196752"/>
            <a:chExt cx="2270626" cy="1299657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323528" y="1196752"/>
              <a:ext cx="2270626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>
                  <a:gd name="adj" fmla="val 10224029"/>
                </a:avLst>
              </a:prstTxWarp>
              <a:spAutoFit/>
            </a:bodyPr>
            <a:lstStyle/>
            <a:p>
              <a:pPr algn="ctr"/>
              <a:r>
                <a:rPr lang="ru-RU" sz="24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rgbClr val="33CCCC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Разметка катка</a:t>
              </a:r>
              <a:endParaRPr lang="ru-RU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33CC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Скругленный прямоугольник 57"/>
            <p:cNvSpPr>
              <a:spLocks noChangeAspect="1"/>
            </p:cNvSpPr>
            <p:nvPr/>
          </p:nvSpPr>
          <p:spPr>
            <a:xfrm>
              <a:off x="611560" y="1484784"/>
              <a:ext cx="1728192" cy="1011625"/>
            </a:xfrm>
            <a:prstGeom prst="roundRect">
              <a:avLst/>
            </a:prstGeom>
            <a:blipFill>
              <a:blip r:embed="rId7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5796136" y="7101408"/>
            <a:ext cx="3168352" cy="2723530"/>
            <a:chOff x="7020272" y="7029400"/>
            <a:chExt cx="3168352" cy="2723530"/>
          </a:xfrm>
        </p:grpSpPr>
        <p:sp>
          <p:nvSpPr>
            <p:cNvPr id="64" name="Скругленный прямоугольник 63"/>
            <p:cNvSpPr>
              <a:spLocks noChangeAspect="1"/>
            </p:cNvSpPr>
            <p:nvPr/>
          </p:nvSpPr>
          <p:spPr>
            <a:xfrm>
              <a:off x="7090570" y="7029400"/>
              <a:ext cx="2928958" cy="1714512"/>
            </a:xfrm>
            <a:prstGeom prst="roundRect">
              <a:avLst/>
            </a:prstGeom>
            <a:blipFill>
              <a:blip r:embed="rId7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20272" y="8829600"/>
              <a:ext cx="3168352" cy="923330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Дорожка состоит из двух параллельных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прямых участков и двух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поворотов. 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-3491186" y="26387"/>
            <a:ext cx="3286148" cy="3540276"/>
            <a:chOff x="-3491186" y="26387"/>
            <a:chExt cx="3286148" cy="3540276"/>
          </a:xfrm>
        </p:grpSpPr>
        <p:sp>
          <p:nvSpPr>
            <p:cNvPr id="5" name="Скругленный прямоугольник 4"/>
            <p:cNvSpPr>
              <a:spLocks noChangeAspect="1"/>
            </p:cNvSpPr>
            <p:nvPr/>
          </p:nvSpPr>
          <p:spPr>
            <a:xfrm>
              <a:off x="-3276872" y="26387"/>
              <a:ext cx="2928958" cy="1714512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3491186" y="1812337"/>
              <a:ext cx="3286148" cy="1754326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Круговая беговая дорожка представляет собой замкнутый контур, состоящий из двух параллельных отрезков.</a:t>
              </a:r>
            </a:p>
            <a:p>
              <a:pPr algn="just"/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Без параллелей происходили бы столкновения.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-3420888" y="3645024"/>
            <a:ext cx="3286148" cy="3817275"/>
            <a:chOff x="-3491186" y="26387"/>
            <a:chExt cx="3286148" cy="3817275"/>
          </a:xfrm>
        </p:grpSpPr>
        <p:sp>
          <p:nvSpPr>
            <p:cNvPr id="29" name="Скругленный прямоугольник 28"/>
            <p:cNvSpPr>
              <a:spLocks noChangeAspect="1"/>
            </p:cNvSpPr>
            <p:nvPr/>
          </p:nvSpPr>
          <p:spPr>
            <a:xfrm>
              <a:off x="-3276872" y="26387"/>
              <a:ext cx="2928958" cy="1714512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-3491186" y="1812337"/>
              <a:ext cx="3286148" cy="2031325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Обозначают дорожки с помощью параллельных  канатов с поплавками яркого цвета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just"/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Без параллелей спортсмен мог бы заплывать не на свою дорожку.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324528" y="0"/>
            <a:ext cx="3286148" cy="3770550"/>
            <a:chOff x="9396536" y="836712"/>
            <a:chExt cx="3286148" cy="3770550"/>
          </a:xfrm>
        </p:grpSpPr>
        <p:sp>
          <p:nvSpPr>
            <p:cNvPr id="50" name="Скругленный прямоугольник 49"/>
            <p:cNvSpPr>
              <a:spLocks noChangeAspect="1"/>
            </p:cNvSpPr>
            <p:nvPr/>
          </p:nvSpPr>
          <p:spPr>
            <a:xfrm>
              <a:off x="9538842" y="836712"/>
              <a:ext cx="2928958" cy="1944216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396536" y="2852936"/>
              <a:ext cx="3286148" cy="1754326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Спортивный снаряд, применяющийся в спортивной гимнастике у мужчин. </a:t>
              </a:r>
            </a:p>
            <a:p>
              <a:pPr algn="just"/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В упражнениях на брусьях предполагается одинаковый упор с помощью рук.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79512" y="7101408"/>
            <a:ext cx="3286148" cy="3263278"/>
            <a:chOff x="-3491186" y="26387"/>
            <a:chExt cx="3286148" cy="3263278"/>
          </a:xfrm>
        </p:grpSpPr>
        <p:sp>
          <p:nvSpPr>
            <p:cNvPr id="35" name="Скругленный прямоугольник 34"/>
            <p:cNvSpPr>
              <a:spLocks noChangeAspect="1"/>
            </p:cNvSpPr>
            <p:nvPr/>
          </p:nvSpPr>
          <p:spPr>
            <a:xfrm>
              <a:off x="-3276872" y="26387"/>
              <a:ext cx="2928958" cy="1714512"/>
            </a:xfrm>
            <a:prstGeom prst="roundRect">
              <a:avLst/>
            </a:prstGeom>
            <a:blipFill>
              <a:blip r:embed="rId5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-3491186" y="1812337"/>
              <a:ext cx="3286148" cy="1477328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При парной встрече задействована вся ширина, при одиночной – ширина ограничена двумя параллельными прямыми.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9396536" y="3933056"/>
            <a:ext cx="3286148" cy="4956269"/>
            <a:chOff x="-3491186" y="26387"/>
            <a:chExt cx="3286148" cy="4956269"/>
          </a:xfrm>
        </p:grpSpPr>
        <p:sp>
          <p:nvSpPr>
            <p:cNvPr id="44" name="Скругленный прямоугольник 43"/>
            <p:cNvSpPr>
              <a:spLocks/>
            </p:cNvSpPr>
            <p:nvPr/>
          </p:nvSpPr>
          <p:spPr>
            <a:xfrm>
              <a:off x="-3276872" y="26387"/>
              <a:ext cx="2882030" cy="2880000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 w="63500" cmpd="dbl"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-3491186" y="2951331"/>
              <a:ext cx="3286148" cy="2031325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rgbClr val="33CCCC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Используется для занятий гимнастикой, в том числе лечебной.</a:t>
              </a:r>
            </a:p>
            <a:p>
              <a:pPr algn="just"/>
              <a:r>
                <a:rPr lang="ru-RU" altLang="ru-RU" dirty="0">
                  <a:latin typeface="Times New Roman" pitchFamily="18" charset="0"/>
                  <a:cs typeface="Times New Roman" pitchFamily="18" charset="0"/>
                </a:rPr>
                <a:t>Если перекладины будут не параллельны, то неудобно  будет подниматься и выполнять </a:t>
              </a:r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упражнения.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6346E-6 L 0.38715 0.03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58" y="19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91397E-6 L 0.70225 -0.488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4" y="-24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3858E-6 L -0.38455 0.0363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36" y="1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92414E-6 L 0.00538 -0.583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29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9334E-6 L -0.69149 -0.3087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83" y="-15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9334E-6 L 0.13524 -0.004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8353E-6 L 1.94444E-6 -0.5235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</TotalTime>
  <Words>79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Пищевые и лекарственные дикорастущие растения Сибири</dc:title>
  <dc:creator>U31</dc:creator>
  <cp:lastModifiedBy>Пользователь</cp:lastModifiedBy>
  <cp:revision>131</cp:revision>
  <dcterms:created xsi:type="dcterms:W3CDTF">2023-02-20T05:20:15Z</dcterms:created>
  <dcterms:modified xsi:type="dcterms:W3CDTF">2023-11-26T10:41:20Z</dcterms:modified>
</cp:coreProperties>
</file>